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3" autoAdjust="0"/>
    <p:restoredTop sz="87433" autoAdjust="0"/>
  </p:normalViewPr>
  <p:slideViewPr>
    <p:cSldViewPr snapToGrid="0" snapToObjects="1">
      <p:cViewPr varScale="1">
        <p:scale>
          <a:sx n="88" d="100"/>
          <a:sy n="88" d="100"/>
        </p:scale>
        <p:origin x="2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11679-076F-4361-BF99-02E066B2551C}" type="datetimeFigureOut"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E30DC-7A1B-426C-B55B-FC953A6614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15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Widescreen</PresentationFormat>
  <Paragraphs>30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2023-12-07T00:37:32Z</dcterms:created>
  <dcterms:modified xsi:type="dcterms:W3CDTF">2023-12-07T00:44:57Z</dcterms:modified>
</cp:coreProperties>
</file>